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</p:sldIdLst>
  <p:sldSz cx="9601200" cy="12801600" type="A3"/>
  <p:notesSz cx="6858000" cy="9144000"/>
  <p:defaultTextStyle>
    <a:defPPr>
      <a:defRPr lang="de-DE"/>
    </a:defPPr>
    <a:lvl1pPr marL="0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03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006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009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013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016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019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022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025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7" d="100"/>
          <a:sy n="27" d="100"/>
        </p:scale>
        <p:origin x="2045" y="62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4942840"/>
            <a:ext cx="3750469" cy="785876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499" y="-1726"/>
            <a:ext cx="9603699" cy="12803327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57968" y="3230086"/>
            <a:ext cx="5931054" cy="2248038"/>
          </a:xfrm>
        </p:spPr>
        <p:txBody>
          <a:bodyPr bIns="12802" anchor="b"/>
          <a:lstStyle>
            <a:lvl1pPr>
              <a:defRPr sz="45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72891" y="4612394"/>
            <a:ext cx="6836688" cy="614617"/>
          </a:xfrm>
        </p:spPr>
        <p:txBody>
          <a:bodyPr tIns="12802">
            <a:normAutofit/>
          </a:bodyPr>
          <a:lstStyle>
            <a:lvl1pPr marL="0" indent="0" algn="l">
              <a:buNone/>
              <a:defRPr kumimoji="0" lang="en-US" sz="2000" b="0" i="0" u="none" strike="noStrike" kern="1200" cap="all" spc="56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9A24-7645-4487-B16B-95BE0F163CB8}" type="datetimeFigureOut">
              <a:rPr lang="de-DE" smtClean="0"/>
              <a:t>26.06.2024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2C4-CEC2-4952-BD1C-6A8502B5468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9A24-7645-4487-B16B-95BE0F163CB8}" type="datetimeFigureOut">
              <a:rPr lang="de-DE" smtClean="0"/>
              <a:t>26.06.2024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2C4-CEC2-4952-BD1C-6A8502B5468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70" y="512660"/>
            <a:ext cx="2160270" cy="873294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0" y="512660"/>
            <a:ext cx="6320790" cy="8732942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9A24-7645-4487-B16B-95BE0F163CB8}" type="datetimeFigureOut">
              <a:rPr lang="de-DE" smtClean="0"/>
              <a:t>26.06.2024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2C4-CEC2-4952-BD1C-6A8502B5468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9A24-7645-4487-B16B-95BE0F163CB8}" type="datetimeFigureOut">
              <a:rPr lang="de-DE" smtClean="0"/>
              <a:t>26.06.2024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2C4-CEC2-4952-BD1C-6A8502B5468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499" y="-1726"/>
            <a:ext cx="9603699" cy="12803327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4942840"/>
            <a:ext cx="3750469" cy="785876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60369" y="3223243"/>
            <a:ext cx="5933542" cy="2254017"/>
          </a:xfrm>
        </p:spPr>
        <p:txBody>
          <a:bodyPr bIns="12802" anchor="b"/>
          <a:lstStyle>
            <a:lvl1pPr algn="l">
              <a:defRPr kumimoji="0" lang="en-US" sz="45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76960" y="4607501"/>
            <a:ext cx="6836054" cy="614477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2000" b="0" i="0" u="none" strike="noStrike" kern="1200" cap="all" spc="56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9A24-7645-4487-B16B-95BE0F163CB8}" type="datetimeFigureOut">
              <a:rPr lang="de-DE" smtClean="0"/>
              <a:t>26.06.2024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2C4-CEC2-4952-BD1C-6A8502B5468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4108" y="2048256"/>
            <a:ext cx="3360420" cy="6929933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5017" y="2048256"/>
            <a:ext cx="3360420" cy="6929933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9A24-7645-4487-B16B-95BE0F163CB8}" type="datetimeFigureOut">
              <a:rPr lang="de-DE" smtClean="0"/>
              <a:t>26.06.2024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2C4-CEC2-4952-BD1C-6A8502B54685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108" y="2048256"/>
            <a:ext cx="3360420" cy="1024128"/>
          </a:xfrm>
        </p:spPr>
        <p:txBody>
          <a:bodyPr anchor="b">
            <a:normAutofit/>
          </a:bodyPr>
          <a:lstStyle>
            <a:lvl1pPr marL="0" indent="0">
              <a:buNone/>
              <a:defRPr lang="en-US" sz="2000" b="0" kern="1200" cap="all" spc="56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marL="0" lvl="0" indent="0" algn="l" defTabSz="128016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0108" y="3176783"/>
            <a:ext cx="3360420" cy="5803392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5017" y="2048256"/>
            <a:ext cx="3360420" cy="1024128"/>
          </a:xfrm>
        </p:spPr>
        <p:txBody>
          <a:bodyPr anchor="b">
            <a:normAutofit/>
          </a:bodyPr>
          <a:lstStyle>
            <a:lvl1pPr marL="0" indent="0">
              <a:buNone/>
              <a:defRPr lang="en-US" sz="2000" b="0" kern="1200" cap="all" spc="56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marL="0" lvl="0" indent="0" algn="l" defTabSz="128016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35017" y="3176783"/>
            <a:ext cx="3360420" cy="5803392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9A24-7645-4487-B16B-95BE0F163CB8}" type="datetimeFigureOut">
              <a:rPr lang="de-DE" smtClean="0"/>
              <a:t>26.06.2024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2C4-CEC2-4952-BD1C-6A8502B5468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9A24-7645-4487-B16B-95BE0F163CB8}" type="datetimeFigureOut">
              <a:rPr lang="de-DE" smtClean="0"/>
              <a:t>26.06.2024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2C4-CEC2-4952-BD1C-6A8502B5468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9A24-7645-4487-B16B-95BE0F163CB8}" type="datetimeFigureOut">
              <a:rPr lang="de-DE" smtClean="0"/>
              <a:t>26.06.2024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2C4-CEC2-4952-BD1C-6A8502B5468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4942840"/>
            <a:ext cx="3750469" cy="785876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-2345292" y="2345295"/>
            <a:ext cx="12801600" cy="8111017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marL="0" algn="ctr" defTabSz="1280160" rtl="0" eaLnBrk="1" latinLnBrk="0" hangingPunct="1"/>
            <a:endParaRPr lang="en-US" sz="25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24177" y="2942060"/>
            <a:ext cx="5472684" cy="2033597"/>
          </a:xfrm>
        </p:spPr>
        <p:txBody>
          <a:bodyPr bIns="0" anchor="b"/>
          <a:lstStyle>
            <a:lvl1pPr algn="l">
              <a:defRPr kumimoji="0" lang="en-US" sz="39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128016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7030" y="4888637"/>
            <a:ext cx="3998168" cy="620608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362852" y="4206319"/>
            <a:ext cx="6084498" cy="1163519"/>
          </a:xfrm>
        </p:spPr>
        <p:txBody>
          <a:bodyPr>
            <a:normAutofit/>
          </a:bodyPr>
          <a:lstStyle>
            <a:lvl1pPr marL="0" indent="0">
              <a:buNone/>
              <a:defRPr lang="en-US" sz="20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marL="0" marR="0" lvl="0" indent="0" algn="l" defTabSz="1280160" rtl="0" eaLnBrk="1" fontAlgn="auto" latinLnBrk="0" hangingPunct="1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9A24-7645-4487-B16B-95BE0F163CB8}" type="datetimeFigureOut">
              <a:rPr lang="de-DE" smtClean="0"/>
              <a:t>26.06.2024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4E362C4-CEC2-4952-BD1C-6A8502B5468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130267" y="0"/>
            <a:ext cx="7470934" cy="128016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256032" anchor="ctr"/>
          <a:lstStyle>
            <a:lvl1pPr algn="r">
              <a:defRPr/>
            </a:lvl1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4942840"/>
            <a:ext cx="3750469" cy="785876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9423400"/>
            <a:ext cx="3750469" cy="337820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04757" y="3206002"/>
            <a:ext cx="5760720" cy="1619229"/>
          </a:xfrm>
        </p:spPr>
        <p:txBody>
          <a:bodyPr anchor="b"/>
          <a:lstStyle>
            <a:lvl1pPr algn="l">
              <a:defRPr sz="3900" b="0">
                <a:latin typeface="+mj-lt"/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00654" y="4070321"/>
            <a:ext cx="6401372" cy="1382573"/>
          </a:xfrm>
        </p:spPr>
        <p:txBody>
          <a:bodyPr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9A24-7645-4487-B16B-95BE0F163CB8}" type="datetimeFigureOut">
              <a:rPr lang="de-DE" smtClean="0"/>
              <a:t>26.06.2024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2C4-CEC2-4952-BD1C-6A8502B5468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501" y="9427848"/>
            <a:ext cx="3752970" cy="3373754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499" y="9429080"/>
            <a:ext cx="9603699" cy="3372523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4108" y="682752"/>
            <a:ext cx="7896987" cy="1024128"/>
          </a:xfrm>
          <a:prstGeom prst="rect">
            <a:avLst/>
          </a:prstGeom>
        </p:spPr>
        <p:txBody>
          <a:bodyPr vert="horz" lIns="128016" tIns="64008" rIns="128016" bIns="64008" rtlCol="0" anchor="ctr">
            <a:no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108" y="2054506"/>
            <a:ext cx="7896987" cy="6682385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11226" y="10958169"/>
            <a:ext cx="2285086" cy="375514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rgbClr val="FFFFFF"/>
                </a:solidFill>
              </a:defRPr>
            </a:lvl1pPr>
          </a:lstStyle>
          <a:p>
            <a:fld id="{95789A24-7645-4487-B16B-95BE0F163CB8}" type="datetimeFigureOut">
              <a:rPr lang="de-DE" smtClean="0"/>
              <a:t>26.06.2024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3390" y="11732228"/>
            <a:ext cx="4960620" cy="512064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400" cap="all" spc="280" baseline="0"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21090" y="11518868"/>
            <a:ext cx="528066" cy="938784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12802" tIns="12802" rIns="12802" bIns="12802" rtlCol="0" anchor="ctr">
            <a:normAutofit/>
          </a:bodyPr>
          <a:lstStyle>
            <a:lvl1pPr algn="ctr">
              <a:defRPr sz="2300">
                <a:solidFill>
                  <a:srgbClr val="FFFFFF"/>
                </a:solidFill>
              </a:defRPr>
            </a:lvl1pPr>
          </a:lstStyle>
          <a:p>
            <a:fld id="{44E362C4-CEC2-4952-BD1C-6A8502B54685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spcBef>
          <a:spcPct val="0"/>
        </a:spcBef>
        <a:buNone/>
        <a:defRPr sz="39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ts val="1120"/>
        </a:spcBef>
        <a:buFont typeface="Arial" pitchFamily="34" charset="0"/>
        <a:buNone/>
        <a:defRPr sz="2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43230" indent="-243230" algn="l" defTabSz="1280160" rtl="0" eaLnBrk="1" latinLnBrk="0" hangingPunct="1">
        <a:spcBef>
          <a:spcPts val="420"/>
        </a:spcBef>
        <a:buClr>
          <a:schemeClr val="accent2"/>
        </a:buClr>
        <a:buFont typeface="Wingdings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563270" indent="-230429" algn="l" defTabSz="1280160" rtl="0" eaLnBrk="1" latinLnBrk="0" hangingPunct="1">
        <a:spcBef>
          <a:spcPts val="420"/>
        </a:spcBef>
        <a:buClr>
          <a:schemeClr val="accent2"/>
        </a:buClr>
        <a:buFont typeface="Wingdings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883310" indent="-230429" algn="l" defTabSz="1280160" rtl="0" eaLnBrk="1" latinLnBrk="0" hangingPunct="1">
        <a:spcBef>
          <a:spcPts val="420"/>
        </a:spcBef>
        <a:buClr>
          <a:schemeClr val="accent2"/>
        </a:buClr>
        <a:buFont typeface="Wingdings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203350" indent="-243230" algn="l" defTabSz="1280160" rtl="0" eaLnBrk="1" latinLnBrk="0" hangingPunct="1">
        <a:spcBef>
          <a:spcPts val="420"/>
        </a:spcBef>
        <a:buClr>
          <a:schemeClr val="accent2"/>
        </a:buClr>
        <a:buFont typeface="Wingdings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6192" indent="-243230" algn="l" defTabSz="1280160" rtl="0" eaLnBrk="1" latinLnBrk="0" hangingPunct="1">
        <a:spcBef>
          <a:spcPts val="420"/>
        </a:spcBef>
        <a:buClr>
          <a:schemeClr val="accent2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94637" indent="-230429" algn="l" defTabSz="1280160" rtl="0" eaLnBrk="1" latinLnBrk="0" hangingPunct="1">
        <a:spcBef>
          <a:spcPts val="420"/>
        </a:spcBef>
        <a:buClr>
          <a:schemeClr val="accent2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214677" indent="-230429" algn="l" defTabSz="1280160" rtl="0" eaLnBrk="1" latinLnBrk="0" hangingPunct="1">
        <a:spcBef>
          <a:spcPts val="420"/>
        </a:spcBef>
        <a:buClr>
          <a:schemeClr val="accent2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509114" indent="-230429" algn="l" defTabSz="1280160" rtl="0" eaLnBrk="1" latinLnBrk="0" hangingPunct="1">
        <a:spcBef>
          <a:spcPts val="420"/>
        </a:spcBef>
        <a:buClr>
          <a:schemeClr val="accent2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/>
          <p:cNvSpPr txBox="1"/>
          <p:nvPr/>
        </p:nvSpPr>
        <p:spPr>
          <a:xfrm>
            <a:off x="264096" y="925136"/>
            <a:ext cx="8928992" cy="116955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7000" b="1" dirty="0"/>
              <a:t>Tag der offenen Tür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280998" y="2584376"/>
            <a:ext cx="8640960" cy="3126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DE" sz="7000" b="1" dirty="0"/>
              <a:t>28.09.2024</a:t>
            </a:r>
          </a:p>
          <a:p>
            <a:pPr algn="ctr">
              <a:lnSpc>
                <a:spcPct val="150000"/>
              </a:lnSpc>
            </a:pPr>
            <a:r>
              <a:rPr lang="de-DE" sz="7000" b="1" dirty="0"/>
              <a:t>9.00 – 11.30 Uhr</a:t>
            </a:r>
          </a:p>
        </p:txBody>
      </p:sp>
      <p:sp>
        <p:nvSpPr>
          <p:cNvPr id="11" name="Rechteck 10"/>
          <p:cNvSpPr/>
          <p:nvPr/>
        </p:nvSpPr>
        <p:spPr>
          <a:xfrm>
            <a:off x="441140" y="11181784"/>
            <a:ext cx="724887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290" eaLnBrk="0" fontAlgn="base" hangingPunct="0">
              <a:spcBef>
                <a:spcPct val="0"/>
              </a:spcBef>
              <a:spcAft>
                <a:spcPct val="0"/>
              </a:spcAft>
              <a:tabLst>
                <a:tab pos="22222" algn="l"/>
              </a:tabLst>
            </a:pPr>
            <a:r>
              <a:rPr lang="de-DE" altLang="de-DE" sz="28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Grundschulverbund Riemeke – Theodor</a:t>
            </a:r>
            <a:endParaRPr lang="de-DE" altLang="de-DE" sz="1200" dirty="0"/>
          </a:p>
          <a:p>
            <a:pPr defTabSz="914290" eaLnBrk="0" fontAlgn="base" hangingPunct="0">
              <a:spcBef>
                <a:spcPct val="0"/>
              </a:spcBef>
              <a:spcAft>
                <a:spcPct val="0"/>
              </a:spcAft>
              <a:tabLst>
                <a:tab pos="22222" algn="l"/>
              </a:tabLst>
            </a:pPr>
            <a:r>
              <a:rPr lang="de-DE" alt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Primarstufe - Gemeinschaftsgrundschule</a:t>
            </a:r>
            <a:endParaRPr lang="de-DE" altLang="de-DE" sz="2000" dirty="0">
              <a:latin typeface="Arial" panose="020B0604020202020204" pitchFamily="34" charset="0"/>
            </a:endParaRPr>
          </a:p>
        </p:txBody>
      </p:sp>
      <p:pic>
        <p:nvPicPr>
          <p:cNvPr id="12" name="Bild 18">
            <a:extLst>
              <a:ext uri="{FF2B5EF4-FFF2-40B4-BE49-F238E27FC236}">
                <a16:creationId xmlns:a16="http://schemas.microsoft.com/office/drawing/2014/main" id="{39D9952E-C359-4AB0-AA32-178C759D88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36" t="20383" r="11534" b="16977"/>
          <a:stretch>
            <a:fillRect/>
          </a:stretch>
        </p:blipFill>
        <p:spPr bwMode="auto">
          <a:xfrm>
            <a:off x="7944058" y="11252616"/>
            <a:ext cx="977900" cy="750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489584" y="6328792"/>
            <a:ext cx="4022984" cy="255454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3200" dirty="0"/>
              <a:t>Standort Riemeke:</a:t>
            </a:r>
          </a:p>
          <a:p>
            <a:r>
              <a:rPr lang="de-DE" sz="3200" dirty="0"/>
              <a:t>Erzbergerstraße 26</a:t>
            </a:r>
          </a:p>
          <a:p>
            <a:endParaRPr lang="de-DE" sz="3200" dirty="0"/>
          </a:p>
          <a:p>
            <a:r>
              <a:rPr lang="de-DE" sz="3200" dirty="0"/>
              <a:t>Standort Theodor:</a:t>
            </a:r>
          </a:p>
          <a:p>
            <a:r>
              <a:rPr lang="de-DE" sz="3200" dirty="0"/>
              <a:t>Theodorstraße 1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4872608" y="6328792"/>
            <a:ext cx="4320480" cy="4708981"/>
          </a:xfrm>
          <a:prstGeom prst="rect">
            <a:avLst/>
          </a:prstGeom>
          <a:noFill/>
          <a:ln w="28575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de-DE" dirty="0"/>
              <a:t>Programm: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Unterricht in allen Jahrgangsstufen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Informationen zum offenen Ganztag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Mitmachaktionen in der Sporthalle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Gemeinsames Lernen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Schulkonzept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Jahrgangsübergreifendes Lernen am Standort Theodor</a:t>
            </a:r>
          </a:p>
        </p:txBody>
      </p:sp>
    </p:spTree>
    <p:extLst>
      <p:ext uri="{BB962C8B-B14F-4D97-AF65-F5344CB8AC3E}">
        <p14:creationId xmlns:p14="http://schemas.microsoft.com/office/powerpoint/2010/main" val="24666747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nkel">
  <a:themeElements>
    <a:clrScheme name="Benutzerdefiniert 1">
      <a:dk1>
        <a:sysClr val="windowText" lastClr="000000"/>
      </a:dk1>
      <a:lt1>
        <a:sysClr val="window" lastClr="FFFFFF"/>
      </a:lt1>
      <a:dk2>
        <a:srgbClr val="7E9532"/>
      </a:dk2>
      <a:lt2>
        <a:srgbClr val="C9DA91"/>
      </a:lt2>
      <a:accent1>
        <a:srgbClr val="B0DFA0"/>
      </a:accent1>
      <a:accent2>
        <a:srgbClr val="54A838"/>
      </a:accent2>
      <a:accent3>
        <a:srgbClr val="BAD073"/>
      </a:accent3>
      <a:accent4>
        <a:srgbClr val="C9DA91"/>
      </a:accent4>
      <a:accent5>
        <a:srgbClr val="7CCA62"/>
      </a:accent5>
      <a:accent6>
        <a:srgbClr val="A5C249"/>
      </a:accent6>
      <a:hlink>
        <a:srgbClr val="7CCA62"/>
      </a:hlink>
      <a:folHlink>
        <a:srgbClr val="A5C249"/>
      </a:folHlink>
    </a:clrScheme>
    <a:fontScheme name="Winkel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ink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48</Words>
  <Application>Microsoft Office PowerPoint</Application>
  <PresentationFormat>A3-Papier (297 x 420 mm)</PresentationFormat>
  <Paragraphs>17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Franklin Gothic Book</vt:lpstr>
      <vt:lpstr>Franklin Gothic Medium</vt:lpstr>
      <vt:lpstr>Wingdings</vt:lpstr>
      <vt:lpstr>Winkel</vt:lpstr>
      <vt:lpstr>PowerPoint-Präsentation</vt:lpstr>
    </vt:vector>
  </TitlesOfParts>
  <Company>Stadt Paderborn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brosiusc</dc:creator>
  <cp:lastModifiedBy>Haake, GS Riemeke, städt. Schule Paderborn</cp:lastModifiedBy>
  <cp:revision>27</cp:revision>
  <dcterms:created xsi:type="dcterms:W3CDTF">2018-10-02T05:26:56Z</dcterms:created>
  <dcterms:modified xsi:type="dcterms:W3CDTF">2024-06-26T10:09:07Z</dcterms:modified>
</cp:coreProperties>
</file>