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2" r:id="rId3"/>
    <p:sldId id="263" r:id="rId4"/>
    <p:sldId id="264" r:id="rId5"/>
    <p:sldId id="265" r:id="rId6"/>
    <p:sldId id="266" r:id="rId7"/>
    <p:sldId id="271" r:id="rId8"/>
    <p:sldId id="27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21" autoAdjust="0"/>
    <p:restoredTop sz="94660"/>
  </p:normalViewPr>
  <p:slideViewPr>
    <p:cSldViewPr snapToGrid="0">
      <p:cViewPr varScale="1">
        <p:scale>
          <a:sx n="90" d="100"/>
          <a:sy n="90" d="100"/>
        </p:scale>
        <p:origin x="16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50C3C-1AFE-4DB8-9B18-765295DE599C}" type="datetimeFigureOut">
              <a:rPr lang="de-DE" smtClean="0"/>
              <a:t>21.08.2024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E956D-F174-49A0-9D64-704CD05553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3071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50C3C-1AFE-4DB8-9B18-765295DE599C}" type="datetimeFigureOut">
              <a:rPr lang="de-DE" smtClean="0"/>
              <a:t>21.08.2024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E956D-F174-49A0-9D64-704CD05553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87068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50C3C-1AFE-4DB8-9B18-765295DE599C}" type="datetimeFigureOut">
              <a:rPr lang="de-DE" smtClean="0"/>
              <a:t>21.08.2024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E956D-F174-49A0-9D64-704CD055539E}" type="slidenum">
              <a:rPr lang="de-DE" smtClean="0"/>
              <a:t>‹Nr.›</a:t>
            </a:fld>
            <a:endParaRPr lang="de-DE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3769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50C3C-1AFE-4DB8-9B18-765295DE599C}" type="datetimeFigureOut">
              <a:rPr lang="de-DE" smtClean="0"/>
              <a:t>21.08.2024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E956D-F174-49A0-9D64-704CD05553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402372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50C3C-1AFE-4DB8-9B18-765295DE599C}" type="datetimeFigureOut">
              <a:rPr lang="de-DE" smtClean="0"/>
              <a:t>21.08.2024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E956D-F174-49A0-9D64-704CD055539E}" type="slidenum">
              <a:rPr lang="de-DE" smtClean="0"/>
              <a:t>‹Nr.›</a:t>
            </a:fld>
            <a:endParaRPr lang="de-DE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50382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50C3C-1AFE-4DB8-9B18-765295DE599C}" type="datetimeFigureOut">
              <a:rPr lang="de-DE" smtClean="0"/>
              <a:t>21.08.2024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E956D-F174-49A0-9D64-704CD05553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7462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50C3C-1AFE-4DB8-9B18-765295DE599C}" type="datetimeFigureOut">
              <a:rPr lang="de-DE" smtClean="0"/>
              <a:t>21.08.2024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E956D-F174-49A0-9D64-704CD05553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92564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50C3C-1AFE-4DB8-9B18-765295DE599C}" type="datetimeFigureOut">
              <a:rPr lang="de-DE" smtClean="0"/>
              <a:t>21.08.2024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E956D-F174-49A0-9D64-704CD05553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0350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50C3C-1AFE-4DB8-9B18-765295DE599C}" type="datetimeFigureOut">
              <a:rPr lang="de-DE" smtClean="0"/>
              <a:t>21.08.2024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E956D-F174-49A0-9D64-704CD05553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26464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50C3C-1AFE-4DB8-9B18-765295DE599C}" type="datetimeFigureOut">
              <a:rPr lang="de-DE" smtClean="0"/>
              <a:t>21.08.2024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E956D-F174-49A0-9D64-704CD05553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5251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50C3C-1AFE-4DB8-9B18-765295DE599C}" type="datetimeFigureOut">
              <a:rPr lang="de-DE" smtClean="0"/>
              <a:t>21.08.2024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E956D-F174-49A0-9D64-704CD05553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7196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50C3C-1AFE-4DB8-9B18-765295DE599C}" type="datetimeFigureOut">
              <a:rPr lang="de-DE" smtClean="0"/>
              <a:t>21.08.2024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E956D-F174-49A0-9D64-704CD05553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5484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50C3C-1AFE-4DB8-9B18-765295DE599C}" type="datetimeFigureOut">
              <a:rPr lang="de-DE" smtClean="0"/>
              <a:t>21.08.2024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E956D-F174-49A0-9D64-704CD05553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1321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50C3C-1AFE-4DB8-9B18-765295DE599C}" type="datetimeFigureOut">
              <a:rPr lang="de-DE" smtClean="0"/>
              <a:t>21.08.2024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E956D-F174-49A0-9D64-704CD05553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65728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50C3C-1AFE-4DB8-9B18-765295DE599C}" type="datetimeFigureOut">
              <a:rPr lang="de-DE" smtClean="0"/>
              <a:t>21.08.2024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E956D-F174-49A0-9D64-704CD05553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551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50C3C-1AFE-4DB8-9B18-765295DE599C}" type="datetimeFigureOut">
              <a:rPr lang="de-DE" smtClean="0"/>
              <a:t>21.08.2024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E956D-F174-49A0-9D64-704CD05553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0628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F50C3C-1AFE-4DB8-9B18-765295DE599C}" type="datetimeFigureOut">
              <a:rPr lang="de-DE" smtClean="0"/>
              <a:t>21.08.2024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AFE956D-F174-49A0-9D64-704CD05553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6000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aderborn.de/microsite/gsbonifatius/erkrankung-des-kindes.php.media/219514/Bildschirm-foto-2023-01-06-um-12.26.53.png.scaled/d276470d8ebd78fc10d0b479861e2c82.png" TargetMode="External"/><Relationship Id="rId2" Type="http://schemas.openxmlformats.org/officeDocument/2006/relationships/hyperlink" Target="http://www.paderborn.de/krankmeldung-gs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C8D61D3-2A01-40E0-A3AC-45FCE4568E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2939" y="2404534"/>
            <a:ext cx="8507896" cy="1646302"/>
          </a:xfrm>
        </p:spPr>
        <p:txBody>
          <a:bodyPr/>
          <a:lstStyle/>
          <a:p>
            <a:br>
              <a:rPr lang="de-DE" dirty="0"/>
            </a:br>
            <a:br>
              <a:rPr lang="de-DE" dirty="0"/>
            </a:br>
            <a:br>
              <a:rPr lang="de-DE" dirty="0"/>
            </a:br>
            <a:r>
              <a:rPr lang="de-DE" dirty="0"/>
              <a:t>Einschulung </a:t>
            </a:r>
            <a:br>
              <a:rPr lang="de-DE" dirty="0"/>
            </a:br>
            <a:r>
              <a:rPr lang="de-DE" dirty="0"/>
              <a:t>22.08.2024</a:t>
            </a:r>
            <a:endParaRPr lang="de-DE" sz="3600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EA84DEF-08EA-4779-B6A0-C5DABEE6E2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32215" y="7999980"/>
            <a:ext cx="7766936" cy="1096899"/>
          </a:xfrm>
        </p:spPr>
        <p:txBody>
          <a:bodyPr/>
          <a:lstStyle/>
          <a:p>
            <a:endParaRPr lang="de-DE" dirty="0"/>
          </a:p>
        </p:txBody>
      </p:sp>
      <p:pic>
        <p:nvPicPr>
          <p:cNvPr id="2049" name="Bild 18">
            <a:extLst>
              <a:ext uri="{FF2B5EF4-FFF2-40B4-BE49-F238E27FC236}">
                <a16:creationId xmlns:a16="http://schemas.microsoft.com/office/drawing/2014/main" id="{39D9952E-C359-4AB0-AA32-178C759D88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36" t="20383" r="11534" b="16977"/>
          <a:stretch>
            <a:fillRect/>
          </a:stretch>
        </p:blipFill>
        <p:spPr bwMode="auto">
          <a:xfrm>
            <a:off x="7455108" y="4991405"/>
            <a:ext cx="977900" cy="750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E48D8677-EE2D-4DF1-A231-49CD93B045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5148" y="3949147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3ADBE98-A765-43A4-97C7-0B13C357A7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7067" y="5138249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22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22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22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22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22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22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22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22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22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225" algn="l"/>
              </a:tabLst>
            </a:pPr>
            <a:r>
              <a:rPr kumimoji="0" lang="de-DE" altLang="de-DE" sz="22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Grundschulverbund </a:t>
            </a:r>
            <a:r>
              <a:rPr kumimoji="0" lang="de-DE" altLang="de-DE" sz="2200" b="1" i="0" u="sng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Riemeke</a:t>
            </a:r>
            <a:r>
              <a:rPr kumimoji="0" lang="de-DE" altLang="de-DE" sz="22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Theodor</a:t>
            </a:r>
            <a:endParaRPr kumimoji="0" lang="de-DE" altLang="de-DE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225" algn="l"/>
              </a:tabLst>
            </a:pPr>
            <a:r>
              <a:rPr kumimoji="0" lang="de-DE" altLang="de-DE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Primarstufe - Gemeinschaftsgrundschule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6" name="Picture 2" descr="Visuelles Suchabfragebil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5236" y="1350854"/>
            <a:ext cx="4514850" cy="3009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4591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1. Schulwoche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b="1" dirty="0"/>
              <a:t>Freitag: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7.45 Uhr offener Anfang </a:t>
            </a:r>
            <a:r>
              <a:rPr lang="de-DE" dirty="0">
                <a:sym typeface="Wingdings" panose="05000000000000000000" pitchFamily="2" charset="2"/>
              </a:rPr>
              <a:t> Die Kinder gehen selbständig in die Klasse.</a:t>
            </a: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8.00 Uhr Unterrichtsbeginn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11.30 Uhr Unterrichtsschluss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16.00 Uhr OGS Ende</a:t>
            </a:r>
          </a:p>
        </p:txBody>
      </p:sp>
    </p:spTree>
    <p:extLst>
      <p:ext uri="{BB962C8B-B14F-4D97-AF65-F5344CB8AC3E}">
        <p14:creationId xmlns:p14="http://schemas.microsoft.com/office/powerpoint/2010/main" val="40924643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Jahreskalender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Tag der offenen Tür am 28.09.2024</a:t>
            </a:r>
          </a:p>
          <a:p>
            <a:r>
              <a:rPr lang="de-DE" dirty="0"/>
              <a:t>Klassenpflegschaft am 05.09.24 um 18.00 Uhr</a:t>
            </a:r>
          </a:p>
          <a:p>
            <a:r>
              <a:rPr lang="de-DE" dirty="0"/>
              <a:t>Elternsprechtage in der Woche 11.-15.11.2024</a:t>
            </a:r>
          </a:p>
          <a:p>
            <a:r>
              <a:rPr lang="de-DE" dirty="0"/>
              <a:t>Pädagogische Ganztage am 02.10.2024, 10.02.25, 06.05.25</a:t>
            </a:r>
          </a:p>
          <a:p>
            <a:r>
              <a:rPr lang="de-DE" dirty="0"/>
              <a:t>Bewegliche Ferientage am 04.10.2024, 03.03.25, 30.05.25, 20.06.25</a:t>
            </a:r>
          </a:p>
          <a:p>
            <a:r>
              <a:rPr lang="de-DE" dirty="0"/>
              <a:t>Ausgleichstag am 28.02.25</a:t>
            </a:r>
          </a:p>
          <a:p>
            <a:pPr marL="0" indent="0">
              <a:buNone/>
            </a:pPr>
            <a:r>
              <a:rPr lang="de-DE" dirty="0"/>
              <a:t>	</a:t>
            </a:r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178923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Eingangsdiagnostik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de-DE" sz="4400" dirty="0"/>
          </a:p>
          <a:p>
            <a:pPr marL="0" indent="0" algn="ctr">
              <a:buNone/>
            </a:pPr>
            <a:r>
              <a:rPr lang="de-DE" sz="4400" dirty="0"/>
              <a:t>Stärken des Kindes</a:t>
            </a:r>
          </a:p>
        </p:txBody>
      </p:sp>
    </p:spTree>
    <p:extLst>
      <p:ext uri="{BB962C8B-B14F-4D97-AF65-F5344CB8AC3E}">
        <p14:creationId xmlns:p14="http://schemas.microsoft.com/office/powerpoint/2010/main" val="15700333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Umgang mit dem Material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de-DE" dirty="0"/>
              <a:t>Alle Materialien der Materialliste am Freitag mitgeben.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e-DE" dirty="0"/>
              <a:t>Bitte alle Materialien mit Namen beschriften.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de-DE" dirty="0"/>
              <a:t>Die Sportsachen bitte regelmäßig waschen.</a:t>
            </a:r>
          </a:p>
          <a:p>
            <a:pPr>
              <a:buFont typeface="Wingdings" panose="05000000000000000000" pitchFamily="2" charset="2"/>
              <a:buChar char="§"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410079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Hausaufgaben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Montag, Dienstag, Mittwoch, Donnerstag</a:t>
            </a:r>
          </a:p>
          <a:p>
            <a:r>
              <a:rPr lang="de-DE" dirty="0"/>
              <a:t>30 Minuten am Tag</a:t>
            </a:r>
          </a:p>
          <a:p>
            <a:r>
              <a:rPr lang="de-DE" dirty="0"/>
              <a:t>OGS Kinder machen die Hausaufgaben in der Schule.</a:t>
            </a:r>
          </a:p>
        </p:txBody>
      </p:sp>
    </p:spTree>
    <p:extLst>
      <p:ext uri="{BB962C8B-B14F-4D97-AF65-F5344CB8AC3E}">
        <p14:creationId xmlns:p14="http://schemas.microsoft.com/office/powerpoint/2010/main" val="25251968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Krankmeldung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sz="1900" dirty="0"/>
              <a:t>Sollte Ihr Kind erkrankt sein, so nutzen Sie bitte das Online-Formular zur Krankmeldung der Stadt Paderborn:</a:t>
            </a:r>
          </a:p>
          <a:p>
            <a:pPr marL="0" indent="0">
              <a:buNone/>
            </a:pPr>
            <a:r>
              <a:rPr lang="de-DE" sz="1900" u="sng" dirty="0">
                <a:hlinkClick r:id="rId2"/>
              </a:rPr>
              <a:t>www.paderborn.de/krankmeldung-gs</a:t>
            </a:r>
            <a:endParaRPr lang="de-DE" sz="1900" dirty="0"/>
          </a:p>
          <a:p>
            <a:pPr marL="0" indent="0">
              <a:buNone/>
            </a:pPr>
            <a:endParaRPr lang="de-DE" sz="4800" dirty="0"/>
          </a:p>
        </p:txBody>
      </p:sp>
      <p:pic>
        <p:nvPicPr>
          <p:cNvPr id="4" name="Bild 1" descr="Link zum Online-Formular">
            <a:hlinkClick r:id="rId3" tgtFrame="&quot;_blank&quot;"/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7416" y="2995887"/>
            <a:ext cx="2697480" cy="32994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460070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Verschiedenes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Änderung der </a:t>
            </a:r>
            <a:r>
              <a:rPr lang="de-DE"/>
              <a:t>Kontaktdatenaten</a:t>
            </a:r>
            <a:r>
              <a:rPr lang="de-DE" dirty="0"/>
              <a:t>:  Bitte melden Sie sich im Sekretariat!</a:t>
            </a:r>
          </a:p>
          <a:p>
            <a:r>
              <a:rPr lang="de-DE" dirty="0"/>
              <a:t>OGS</a:t>
            </a:r>
          </a:p>
          <a:p>
            <a:r>
              <a:rPr lang="de-DE" dirty="0"/>
              <a:t>Förderverein</a:t>
            </a:r>
          </a:p>
          <a:p>
            <a:r>
              <a:rPr lang="de-DE" dirty="0" err="1"/>
              <a:t>Elterncafè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0773104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174</Words>
  <Application>Microsoft Office PowerPoint</Application>
  <PresentationFormat>Breitbild</PresentationFormat>
  <Paragraphs>40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4" baseType="lpstr">
      <vt:lpstr>Arial</vt:lpstr>
      <vt:lpstr>Calibri</vt:lpstr>
      <vt:lpstr>Trebuchet MS</vt:lpstr>
      <vt:lpstr>Wingdings</vt:lpstr>
      <vt:lpstr>Wingdings 3</vt:lpstr>
      <vt:lpstr>Facette</vt:lpstr>
      <vt:lpstr>   Einschulung  22.08.2024</vt:lpstr>
      <vt:lpstr>1. Schulwoche</vt:lpstr>
      <vt:lpstr>Jahreskalender</vt:lpstr>
      <vt:lpstr>Eingangsdiagnostik</vt:lpstr>
      <vt:lpstr>Umgang mit dem Material</vt:lpstr>
      <vt:lpstr>Hausaufgaben</vt:lpstr>
      <vt:lpstr>Krankmeldung</vt:lpstr>
      <vt:lpstr>Verschiedenes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Gemeinsam sind  wir stark! Beziehungskonzept</dc:title>
  <dc:creator>Christina Brosius</dc:creator>
  <cp:lastModifiedBy>Schäfers, GS Riemeke-Theodor, städt. Schule Paderborn</cp:lastModifiedBy>
  <cp:revision>31</cp:revision>
  <dcterms:created xsi:type="dcterms:W3CDTF">2019-03-03T19:39:15Z</dcterms:created>
  <dcterms:modified xsi:type="dcterms:W3CDTF">2024-08-21T17:28:43Z</dcterms:modified>
</cp:coreProperties>
</file>